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293" r:id="rId4"/>
    <p:sldId id="303" r:id="rId5"/>
    <p:sldId id="305" r:id="rId6"/>
    <p:sldId id="302" r:id="rId7"/>
    <p:sldId id="288" r:id="rId8"/>
    <p:sldId id="298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AFE"/>
    <a:srgbClr val="DDCBFD"/>
    <a:srgbClr val="C7AAFC"/>
    <a:srgbClr val="AA28E4"/>
    <a:srgbClr val="FFFBAF"/>
    <a:srgbClr val="B7ECFF"/>
    <a:srgbClr val="8FE2FF"/>
    <a:srgbClr val="1DC4FF"/>
    <a:srgbClr val="95D153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đọc</a:t>
            </a:r>
            <a:r>
              <a:rPr lang="en-US" baseline="0" smtClean="0"/>
              <a:t> sách GV để nắm quy </a:t>
            </a:r>
            <a:r>
              <a:rPr lang="en-US" baseline="0" smtClean="0"/>
              <a:t>trình và nội dung kiến thức cần khai thác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khai thác</a:t>
            </a:r>
            <a:r>
              <a:rPr lang="en-US" baseline="0" smtClean="0"/>
              <a:t> hoạt động nói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làm</a:t>
            </a:r>
            <a:r>
              <a:rPr lang="en-US" baseline="0" smtClean="0"/>
              <a:t> mẫu xe vàng cho hs quan sát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4540" y="328301"/>
            <a:ext cx="722088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THỜI GIAN. GIỜ VÀ LỊCH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34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XEM GIỜ ĐÚNG TRÊN ĐỒNG HỒ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72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KHÁM PHÁ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47750"/>
            <a:ext cx="2743200" cy="39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11689" y="223157"/>
            <a:ext cx="6321425" cy="2133600"/>
            <a:chOff x="2811689" y="223157"/>
            <a:chExt cx="6321425" cy="2133600"/>
          </a:xfrm>
        </p:grpSpPr>
        <p:sp>
          <p:nvSpPr>
            <p:cNvPr id="7" name="Cloud Callout 6"/>
            <p:cNvSpPr/>
            <p:nvPr/>
          </p:nvSpPr>
          <p:spPr>
            <a:xfrm>
              <a:off x="3581400" y="223157"/>
              <a:ext cx="4876800" cy="2133600"/>
            </a:xfrm>
            <a:prstGeom prst="cloudCallout">
              <a:avLst>
                <a:gd name="adj1" fmla="val -69643"/>
                <a:gd name="adj2" fmla="val 2636"/>
              </a:avLst>
            </a:prstGeom>
            <a:solidFill>
              <a:srgbClr val="8FE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1689" y="223157"/>
              <a:ext cx="6321425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686" y="-554265"/>
            <a:ext cx="632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Six O Clock Stock Illustrations – 33 Six O Clock Stock Illustrations,  Vectors &amp; Clipart - Dreamsti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1"/>
          <a:stretch/>
        </p:blipFill>
        <p:spPr bwMode="auto">
          <a:xfrm>
            <a:off x="2749202" y="2058114"/>
            <a:ext cx="1889651" cy="188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257" y="1428750"/>
            <a:ext cx="2628899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owchart: Decision 12"/>
          <p:cNvSpPr/>
          <p:nvPr/>
        </p:nvSpPr>
        <p:spPr>
          <a:xfrm>
            <a:off x="7543800" y="1856728"/>
            <a:ext cx="1389767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0" h="12436">
                <a:moveTo>
                  <a:pt x="0" y="6220"/>
                </a:moveTo>
                <a:lnTo>
                  <a:pt x="6159" y="0"/>
                </a:lnTo>
                <a:lnTo>
                  <a:pt x="8720" y="6826"/>
                </a:lnTo>
                <a:lnTo>
                  <a:pt x="6220" y="12436"/>
                </a:lnTo>
                <a:lnTo>
                  <a:pt x="0" y="622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81072" y="1502785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dài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Flowchart: Decision 12"/>
          <p:cNvSpPr/>
          <p:nvPr/>
        </p:nvSpPr>
        <p:spPr>
          <a:xfrm>
            <a:off x="7924800" y="2771582"/>
            <a:ext cx="939760" cy="198471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" fmla="*/ 0 w 13016"/>
              <a:gd name="connsiteY0" fmla="*/ 4882 h 10000"/>
              <a:gd name="connsiteX1" fmla="*/ 8016 w 13016"/>
              <a:gd name="connsiteY1" fmla="*/ 0 h 10000"/>
              <a:gd name="connsiteX2" fmla="*/ 13016 w 13016"/>
              <a:gd name="connsiteY2" fmla="*/ 5000 h 10000"/>
              <a:gd name="connsiteX3" fmla="*/ 8016 w 13016"/>
              <a:gd name="connsiteY3" fmla="*/ 10000 h 10000"/>
              <a:gd name="connsiteX4" fmla="*/ 0 w 13016"/>
              <a:gd name="connsiteY4" fmla="*/ 4882 h 10000"/>
              <a:gd name="connsiteX0" fmla="*/ 0 w 13016"/>
              <a:gd name="connsiteY0" fmla="*/ 4882 h 7157"/>
              <a:gd name="connsiteX1" fmla="*/ 8016 w 13016"/>
              <a:gd name="connsiteY1" fmla="*/ 0 h 7157"/>
              <a:gd name="connsiteX2" fmla="*/ 13016 w 13016"/>
              <a:gd name="connsiteY2" fmla="*/ 5000 h 7157"/>
              <a:gd name="connsiteX3" fmla="*/ 8016 w 13016"/>
              <a:gd name="connsiteY3" fmla="*/ 7157 h 7157"/>
              <a:gd name="connsiteX4" fmla="*/ 0 w 13016"/>
              <a:gd name="connsiteY4" fmla="*/ 4882 h 7157"/>
              <a:gd name="connsiteX0" fmla="*/ 0 w 10000"/>
              <a:gd name="connsiteY0" fmla="*/ 2518 h 5697"/>
              <a:gd name="connsiteX1" fmla="*/ 6159 w 10000"/>
              <a:gd name="connsiteY1" fmla="*/ 0 h 5697"/>
              <a:gd name="connsiteX2" fmla="*/ 10000 w 10000"/>
              <a:gd name="connsiteY2" fmla="*/ 2683 h 5697"/>
              <a:gd name="connsiteX3" fmla="*/ 6159 w 10000"/>
              <a:gd name="connsiteY3" fmla="*/ 5697 h 5697"/>
              <a:gd name="connsiteX4" fmla="*/ 0 w 10000"/>
              <a:gd name="connsiteY4" fmla="*/ 2518 h 5697"/>
              <a:gd name="connsiteX0" fmla="*/ 0 w 10000"/>
              <a:gd name="connsiteY0" fmla="*/ 4420 h 7676"/>
              <a:gd name="connsiteX1" fmla="*/ 6159 w 10000"/>
              <a:gd name="connsiteY1" fmla="*/ 0 h 7676"/>
              <a:gd name="connsiteX2" fmla="*/ 10000 w 10000"/>
              <a:gd name="connsiteY2" fmla="*/ 4709 h 7676"/>
              <a:gd name="connsiteX3" fmla="*/ 6281 w 10000"/>
              <a:gd name="connsiteY3" fmla="*/ 7676 h 7676"/>
              <a:gd name="connsiteX4" fmla="*/ 0 w 10000"/>
              <a:gd name="connsiteY4" fmla="*/ 4420 h 7676"/>
              <a:gd name="connsiteX0" fmla="*/ 0 w 10000"/>
              <a:gd name="connsiteY0" fmla="*/ 3866 h 8108"/>
              <a:gd name="connsiteX1" fmla="*/ 6159 w 10000"/>
              <a:gd name="connsiteY1" fmla="*/ 0 h 8108"/>
              <a:gd name="connsiteX2" fmla="*/ 10000 w 10000"/>
              <a:gd name="connsiteY2" fmla="*/ 4243 h 8108"/>
              <a:gd name="connsiteX3" fmla="*/ 6281 w 10000"/>
              <a:gd name="connsiteY3" fmla="*/ 8108 h 8108"/>
              <a:gd name="connsiteX4" fmla="*/ 0 w 10000"/>
              <a:gd name="connsiteY4" fmla="*/ 3866 h 8108"/>
              <a:gd name="connsiteX0" fmla="*/ 0 w 10000"/>
              <a:gd name="connsiteY0" fmla="*/ 4768 h 7666"/>
              <a:gd name="connsiteX1" fmla="*/ 6159 w 10000"/>
              <a:gd name="connsiteY1" fmla="*/ 0 h 7666"/>
              <a:gd name="connsiteX2" fmla="*/ 10000 w 10000"/>
              <a:gd name="connsiteY2" fmla="*/ 5233 h 7666"/>
              <a:gd name="connsiteX3" fmla="*/ 6220 w 10000"/>
              <a:gd name="connsiteY3" fmla="*/ 7666 h 7666"/>
              <a:gd name="connsiteX4" fmla="*/ 0 w 10000"/>
              <a:gd name="connsiteY4" fmla="*/ 4768 h 7666"/>
              <a:gd name="connsiteX0" fmla="*/ 0 w 10000"/>
              <a:gd name="connsiteY0" fmla="*/ 6220 h 12436"/>
              <a:gd name="connsiteX1" fmla="*/ 6159 w 10000"/>
              <a:gd name="connsiteY1" fmla="*/ 0 h 12436"/>
              <a:gd name="connsiteX2" fmla="*/ 10000 w 10000"/>
              <a:gd name="connsiteY2" fmla="*/ 6826 h 12436"/>
              <a:gd name="connsiteX3" fmla="*/ 6220 w 10000"/>
              <a:gd name="connsiteY3" fmla="*/ 12436 h 12436"/>
              <a:gd name="connsiteX4" fmla="*/ 0 w 10000"/>
              <a:gd name="connsiteY4" fmla="*/ 6220 h 12436"/>
              <a:gd name="connsiteX0" fmla="*/ 0 w 8720"/>
              <a:gd name="connsiteY0" fmla="*/ 6220 h 12436"/>
              <a:gd name="connsiteX1" fmla="*/ 6159 w 8720"/>
              <a:gd name="connsiteY1" fmla="*/ 0 h 12436"/>
              <a:gd name="connsiteX2" fmla="*/ 8720 w 8720"/>
              <a:gd name="connsiteY2" fmla="*/ 6826 h 12436"/>
              <a:gd name="connsiteX3" fmla="*/ 6220 w 8720"/>
              <a:gd name="connsiteY3" fmla="*/ 12436 h 12436"/>
              <a:gd name="connsiteX4" fmla="*/ 0 w 8720"/>
              <a:gd name="connsiteY4" fmla="*/ 6220 h 12436"/>
              <a:gd name="connsiteX0" fmla="*/ 0 w 6762"/>
              <a:gd name="connsiteY0" fmla="*/ 5002 h 10000"/>
              <a:gd name="connsiteX1" fmla="*/ 3825 w 6762"/>
              <a:gd name="connsiteY1" fmla="*/ 0 h 10000"/>
              <a:gd name="connsiteX2" fmla="*/ 6762 w 6762"/>
              <a:gd name="connsiteY2" fmla="*/ 5489 h 10000"/>
              <a:gd name="connsiteX3" fmla="*/ 3895 w 6762"/>
              <a:gd name="connsiteY3" fmla="*/ 10000 h 10000"/>
              <a:gd name="connsiteX4" fmla="*/ 0 w 6762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5760 w 10000"/>
              <a:gd name="connsiteY3" fmla="*/ 10000 h 10000"/>
              <a:gd name="connsiteX4" fmla="*/ 0 w 10000"/>
              <a:gd name="connsiteY4" fmla="*/ 5002 h 10000"/>
              <a:gd name="connsiteX0" fmla="*/ 0 w 10000"/>
              <a:gd name="connsiteY0" fmla="*/ 5002 h 10000"/>
              <a:gd name="connsiteX1" fmla="*/ 6275 w 10000"/>
              <a:gd name="connsiteY1" fmla="*/ 0 h 10000"/>
              <a:gd name="connsiteX2" fmla="*/ 10000 w 10000"/>
              <a:gd name="connsiteY2" fmla="*/ 5489 h 10000"/>
              <a:gd name="connsiteX3" fmla="*/ 6223 w 10000"/>
              <a:gd name="connsiteY3" fmla="*/ 10000 h 10000"/>
              <a:gd name="connsiteX4" fmla="*/ 0 w 10000"/>
              <a:gd name="connsiteY4" fmla="*/ 500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5002"/>
                </a:moveTo>
                <a:lnTo>
                  <a:pt x="6275" y="0"/>
                </a:lnTo>
                <a:lnTo>
                  <a:pt x="10000" y="5489"/>
                </a:lnTo>
                <a:lnTo>
                  <a:pt x="6223" y="10000"/>
                </a:lnTo>
                <a:lnTo>
                  <a:pt x="0" y="5002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4818743" y="2417639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Kim ngắn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95800" y="3305711"/>
            <a:ext cx="42947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Đồng hồ báo thức lúc 6 giờ.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1" grpId="0"/>
      <p:bldP spid="52" grpId="0" animBg="1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3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Các bạn làm gì lúc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46726"/>
            <a:ext cx="6152372" cy="4003925"/>
          </a:xfrm>
          <a:prstGeom prst="rect">
            <a:avLst/>
          </a:prstGeom>
        </p:spPr>
      </p:pic>
      <p:sp>
        <p:nvSpPr>
          <p:cNvPr id="35" name="Title 4"/>
          <p:cNvSpPr txBox="1">
            <a:spLocks/>
          </p:cNvSpPr>
          <p:nvPr/>
        </p:nvSpPr>
        <p:spPr>
          <a:xfrm>
            <a:off x="1143000" y="909864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a) Buổi sáng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1143000" y="2922710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b) Buổi chiều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4"/>
          <p:cNvSpPr txBox="1">
            <a:spLocks/>
          </p:cNvSpPr>
          <p:nvPr/>
        </p:nvSpPr>
        <p:spPr>
          <a:xfrm>
            <a:off x="4419600" y="943851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c) Buổi trưa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4"/>
          <p:cNvSpPr txBox="1">
            <a:spLocks/>
          </p:cNvSpPr>
          <p:nvPr/>
        </p:nvSpPr>
        <p:spPr>
          <a:xfrm>
            <a:off x="4419600" y="2913095"/>
            <a:ext cx="2176268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d) Buổi tối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47010"/>
            <a:ext cx="6629400" cy="4027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6623" y="123372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31200" y="-48078"/>
            <a:ext cx="8184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Đồng hồ chỉ mấy giờ?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itle 4"/>
          <p:cNvSpPr txBox="1">
            <a:spLocks/>
          </p:cNvSpPr>
          <p:nvPr/>
        </p:nvSpPr>
        <p:spPr>
          <a:xfrm>
            <a:off x="1752600" y="2255217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1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4056744" y="2239316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3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itle 4"/>
          <p:cNvSpPr txBox="1">
            <a:spLocks/>
          </p:cNvSpPr>
          <p:nvPr/>
        </p:nvSpPr>
        <p:spPr>
          <a:xfrm>
            <a:off x="6360888" y="2223415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5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1734457" y="4324350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2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4049486" y="4354771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4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4"/>
          <p:cNvSpPr txBox="1">
            <a:spLocks/>
          </p:cNvSpPr>
          <p:nvPr/>
        </p:nvSpPr>
        <p:spPr>
          <a:xfrm>
            <a:off x="6324600" y="4385192"/>
            <a:ext cx="1351291" cy="4399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8 giờ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76709" y="209550"/>
            <a:ext cx="533400" cy="5334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0109" y="-7235"/>
            <a:ext cx="8137668" cy="9358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Quan sát tranh rồi trả lời.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58" y="902302"/>
            <a:ext cx="6192441" cy="4275246"/>
          </a:xfrm>
          <a:prstGeom prst="rect">
            <a:avLst/>
          </a:prstGeom>
        </p:spPr>
      </p:pic>
      <p:sp>
        <p:nvSpPr>
          <p:cNvPr id="10" name="Title 4"/>
          <p:cNvSpPr txBox="1">
            <a:spLocks/>
          </p:cNvSpPr>
          <p:nvPr/>
        </p:nvSpPr>
        <p:spPr>
          <a:xfrm>
            <a:off x="2590800" y="4558719"/>
            <a:ext cx="4343400" cy="43990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Bạn Rô-bốt nói đúng hay sai?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827816" y="1319892"/>
            <a:ext cx="2019300" cy="791718"/>
            <a:chOff x="4827816" y="1319892"/>
            <a:chExt cx="2019300" cy="791718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029200" y="1319892"/>
              <a:ext cx="1600200" cy="791718"/>
            </a:xfrm>
            <a:prstGeom prst="wedgeRoundRectCallout">
              <a:avLst>
                <a:gd name="adj1" fmla="val 29587"/>
                <a:gd name="adj2" fmla="val 6918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4"/>
            <p:cNvSpPr txBox="1">
              <a:spLocks/>
            </p:cNvSpPr>
            <p:nvPr/>
          </p:nvSpPr>
          <p:spPr>
            <a:xfrm>
              <a:off x="4827816" y="1507858"/>
              <a:ext cx="2019300" cy="439905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À! Đồng hồ</a:t>
              </a:r>
            </a:p>
            <a:p>
              <a:r>
                <a:rPr lang="en-US" sz="2400" i="1" smtClean="0">
                  <a:latin typeface="Arial" pitchFamily="34" charset="0"/>
                  <a:cs typeface="Arial" pitchFamily="34" charset="0"/>
                </a:rPr>
                <a:t>chỉ 12 giờ.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3409" y="750797"/>
            <a:ext cx="3186975" cy="1161355"/>
            <a:chOff x="443409" y="750797"/>
            <a:chExt cx="3186975" cy="1161355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443409" y="750797"/>
              <a:ext cx="3186975" cy="1161355"/>
            </a:xfrm>
            <a:custGeom>
              <a:avLst/>
              <a:gdLst>
                <a:gd name="connsiteX0" fmla="*/ 0 w 3186975"/>
                <a:gd name="connsiteY0" fmla="*/ 131956 h 791718"/>
                <a:gd name="connsiteX1" fmla="*/ 131956 w 3186975"/>
                <a:gd name="connsiteY1" fmla="*/ 0 h 791718"/>
                <a:gd name="connsiteX2" fmla="*/ 1859069 w 3186975"/>
                <a:gd name="connsiteY2" fmla="*/ 0 h 791718"/>
                <a:gd name="connsiteX3" fmla="*/ 1859069 w 3186975"/>
                <a:gd name="connsiteY3" fmla="*/ 0 h 791718"/>
                <a:gd name="connsiteX4" fmla="*/ 2655813 w 3186975"/>
                <a:gd name="connsiteY4" fmla="*/ 0 h 791718"/>
                <a:gd name="connsiteX5" fmla="*/ 3055019 w 3186975"/>
                <a:gd name="connsiteY5" fmla="*/ 0 h 791718"/>
                <a:gd name="connsiteX6" fmla="*/ 3186975 w 3186975"/>
                <a:gd name="connsiteY6" fmla="*/ 131956 h 791718"/>
                <a:gd name="connsiteX7" fmla="*/ 3186975 w 3186975"/>
                <a:gd name="connsiteY7" fmla="*/ 461836 h 791718"/>
                <a:gd name="connsiteX8" fmla="*/ 3186975 w 3186975"/>
                <a:gd name="connsiteY8" fmla="*/ 461836 h 791718"/>
                <a:gd name="connsiteX9" fmla="*/ 3186975 w 3186975"/>
                <a:gd name="connsiteY9" fmla="*/ 659765 h 791718"/>
                <a:gd name="connsiteX10" fmla="*/ 3186975 w 3186975"/>
                <a:gd name="connsiteY10" fmla="*/ 659762 h 791718"/>
                <a:gd name="connsiteX11" fmla="*/ 3055019 w 3186975"/>
                <a:gd name="connsiteY11" fmla="*/ 791718 h 791718"/>
                <a:gd name="connsiteX12" fmla="*/ 2655813 w 3186975"/>
                <a:gd name="connsiteY12" fmla="*/ 791718 h 791718"/>
                <a:gd name="connsiteX13" fmla="*/ 2289746 w 3186975"/>
                <a:gd name="connsiteY13" fmla="*/ 1161355 h 791718"/>
                <a:gd name="connsiteX14" fmla="*/ 1859069 w 3186975"/>
                <a:gd name="connsiteY14" fmla="*/ 791718 h 791718"/>
                <a:gd name="connsiteX15" fmla="*/ 131956 w 3186975"/>
                <a:gd name="connsiteY15" fmla="*/ 791718 h 791718"/>
                <a:gd name="connsiteX16" fmla="*/ 0 w 3186975"/>
                <a:gd name="connsiteY16" fmla="*/ 659762 h 791718"/>
                <a:gd name="connsiteX17" fmla="*/ 0 w 3186975"/>
                <a:gd name="connsiteY17" fmla="*/ 659765 h 791718"/>
                <a:gd name="connsiteX18" fmla="*/ 0 w 3186975"/>
                <a:gd name="connsiteY18" fmla="*/ 461836 h 791718"/>
                <a:gd name="connsiteX19" fmla="*/ 0 w 3186975"/>
                <a:gd name="connsiteY19" fmla="*/ 461836 h 791718"/>
                <a:gd name="connsiteX20" fmla="*/ 0 w 3186975"/>
                <a:gd name="connsiteY20" fmla="*/ 131956 h 791718"/>
                <a:gd name="connsiteX0" fmla="*/ 0 w 3186975"/>
                <a:gd name="connsiteY0" fmla="*/ 131956 h 1161355"/>
                <a:gd name="connsiteX1" fmla="*/ 131956 w 3186975"/>
                <a:gd name="connsiteY1" fmla="*/ 0 h 1161355"/>
                <a:gd name="connsiteX2" fmla="*/ 1859069 w 3186975"/>
                <a:gd name="connsiteY2" fmla="*/ 0 h 1161355"/>
                <a:gd name="connsiteX3" fmla="*/ 1859069 w 3186975"/>
                <a:gd name="connsiteY3" fmla="*/ 0 h 1161355"/>
                <a:gd name="connsiteX4" fmla="*/ 2655813 w 3186975"/>
                <a:gd name="connsiteY4" fmla="*/ 0 h 1161355"/>
                <a:gd name="connsiteX5" fmla="*/ 3055019 w 3186975"/>
                <a:gd name="connsiteY5" fmla="*/ 0 h 1161355"/>
                <a:gd name="connsiteX6" fmla="*/ 3186975 w 3186975"/>
                <a:gd name="connsiteY6" fmla="*/ 131956 h 1161355"/>
                <a:gd name="connsiteX7" fmla="*/ 3186975 w 3186975"/>
                <a:gd name="connsiteY7" fmla="*/ 461836 h 1161355"/>
                <a:gd name="connsiteX8" fmla="*/ 3186975 w 3186975"/>
                <a:gd name="connsiteY8" fmla="*/ 461836 h 1161355"/>
                <a:gd name="connsiteX9" fmla="*/ 3186975 w 3186975"/>
                <a:gd name="connsiteY9" fmla="*/ 659765 h 1161355"/>
                <a:gd name="connsiteX10" fmla="*/ 3186975 w 3186975"/>
                <a:gd name="connsiteY10" fmla="*/ 659762 h 1161355"/>
                <a:gd name="connsiteX11" fmla="*/ 3055019 w 3186975"/>
                <a:gd name="connsiteY11" fmla="*/ 791718 h 1161355"/>
                <a:gd name="connsiteX12" fmla="*/ 2655813 w 3186975"/>
                <a:gd name="connsiteY12" fmla="*/ 791718 h 1161355"/>
                <a:gd name="connsiteX13" fmla="*/ 2289746 w 3186975"/>
                <a:gd name="connsiteY13" fmla="*/ 1161355 h 1161355"/>
                <a:gd name="connsiteX14" fmla="*/ 2309012 w 3186975"/>
                <a:gd name="connsiteY14" fmla="*/ 791718 h 1161355"/>
                <a:gd name="connsiteX15" fmla="*/ 131956 w 3186975"/>
                <a:gd name="connsiteY15" fmla="*/ 791718 h 1161355"/>
                <a:gd name="connsiteX16" fmla="*/ 0 w 3186975"/>
                <a:gd name="connsiteY16" fmla="*/ 659762 h 1161355"/>
                <a:gd name="connsiteX17" fmla="*/ 0 w 3186975"/>
                <a:gd name="connsiteY17" fmla="*/ 659765 h 1161355"/>
                <a:gd name="connsiteX18" fmla="*/ 0 w 3186975"/>
                <a:gd name="connsiteY18" fmla="*/ 461836 h 1161355"/>
                <a:gd name="connsiteX19" fmla="*/ 0 w 3186975"/>
                <a:gd name="connsiteY19" fmla="*/ 461836 h 1161355"/>
                <a:gd name="connsiteX20" fmla="*/ 0 w 3186975"/>
                <a:gd name="connsiteY20" fmla="*/ 131956 h 116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86975" h="1161355">
                  <a:moveTo>
                    <a:pt x="0" y="131956"/>
                  </a:moveTo>
                  <a:cubicBezTo>
                    <a:pt x="0" y="59079"/>
                    <a:pt x="59079" y="0"/>
                    <a:pt x="131956" y="0"/>
                  </a:cubicBezTo>
                  <a:lnTo>
                    <a:pt x="1859069" y="0"/>
                  </a:lnTo>
                  <a:lnTo>
                    <a:pt x="1859069" y="0"/>
                  </a:lnTo>
                  <a:lnTo>
                    <a:pt x="2655813" y="0"/>
                  </a:lnTo>
                  <a:lnTo>
                    <a:pt x="3055019" y="0"/>
                  </a:lnTo>
                  <a:cubicBezTo>
                    <a:pt x="3127896" y="0"/>
                    <a:pt x="3186975" y="59079"/>
                    <a:pt x="3186975" y="131956"/>
                  </a:cubicBezTo>
                  <a:lnTo>
                    <a:pt x="3186975" y="461836"/>
                  </a:lnTo>
                  <a:lnTo>
                    <a:pt x="3186975" y="461836"/>
                  </a:lnTo>
                  <a:lnTo>
                    <a:pt x="3186975" y="659765"/>
                  </a:lnTo>
                  <a:lnTo>
                    <a:pt x="3186975" y="659762"/>
                  </a:lnTo>
                  <a:cubicBezTo>
                    <a:pt x="3186975" y="732639"/>
                    <a:pt x="3127896" y="791718"/>
                    <a:pt x="3055019" y="791718"/>
                  </a:cubicBezTo>
                  <a:lnTo>
                    <a:pt x="2655813" y="791718"/>
                  </a:lnTo>
                  <a:lnTo>
                    <a:pt x="2289746" y="1161355"/>
                  </a:lnTo>
                  <a:lnTo>
                    <a:pt x="2309012" y="791718"/>
                  </a:lnTo>
                  <a:lnTo>
                    <a:pt x="131956" y="791718"/>
                  </a:lnTo>
                  <a:cubicBezTo>
                    <a:pt x="59079" y="791718"/>
                    <a:pt x="0" y="732639"/>
                    <a:pt x="0" y="659762"/>
                  </a:cubicBezTo>
                  <a:lnTo>
                    <a:pt x="0" y="659765"/>
                  </a:lnTo>
                  <a:lnTo>
                    <a:pt x="0" y="461836"/>
                  </a:lnTo>
                  <a:lnTo>
                    <a:pt x="0" y="461836"/>
                  </a:lnTo>
                  <a:lnTo>
                    <a:pt x="0" y="1319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4"/>
            <p:cNvSpPr txBox="1">
              <a:spLocks/>
            </p:cNvSpPr>
            <p:nvPr/>
          </p:nvSpPr>
          <p:spPr>
            <a:xfrm>
              <a:off x="459249" y="766274"/>
              <a:ext cx="3171135" cy="77624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Nhìn kìa, kim ngắn</a:t>
              </a:r>
            </a:p>
            <a:p>
              <a:r>
                <a:rPr lang="en-US" sz="2400" i="1">
                  <a:latin typeface="Arial" pitchFamily="34" charset="0"/>
                  <a:cs typeface="Arial" pitchFamily="34" charset="0"/>
                </a:rPr>
                <a:t>và kim dài trùng nhau</a:t>
              </a:r>
              <a:endParaRPr lang="en-US" sz="2400" i="1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74.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</TotalTime>
  <Words>173</Words>
  <Application>Microsoft Office PowerPoint</Application>
  <PresentationFormat>On-screen Show (16:9)</PresentationFormat>
  <Paragraphs>44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Chủ đề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367</cp:revision>
  <dcterms:created xsi:type="dcterms:W3CDTF">2021-01-09T02:19:28Z</dcterms:created>
  <dcterms:modified xsi:type="dcterms:W3CDTF">2021-03-22T14:28:41Z</dcterms:modified>
</cp:coreProperties>
</file>